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63" r:id="rId4"/>
    <p:sldId id="259" r:id="rId5"/>
    <p:sldId id="258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>
      <p:cViewPr varScale="1">
        <p:scale>
          <a:sx n="116" d="100"/>
          <a:sy n="116" d="100"/>
        </p:scale>
        <p:origin x="144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02334-7E8B-4320-A1E2-4B05AC15A670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02334-7E8B-4320-A1E2-4B05AC15A670}" type="datetimeFigureOut">
              <a:rPr lang="fr-FR" smtClean="0"/>
              <a:pPr/>
              <a:t>23/11/2017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582E2-60D7-40E7-AECB-CED9E7320F8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ervice-public.fr/" TargetMode="External"/><Relationship Id="rId2" Type="http://schemas.openxmlformats.org/officeDocument/2006/relationships/hyperlink" Target="http://www.grisy-suisnes.f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Titre 447"/>
          <p:cNvSpPr>
            <a:spLocks noGrp="1"/>
          </p:cNvSpPr>
          <p:nvPr>
            <p:ph type="ctrTitle"/>
          </p:nvPr>
        </p:nvSpPr>
        <p:spPr>
          <a:xfrm>
            <a:off x="0" y="-27384"/>
            <a:ext cx="7772400" cy="720080"/>
          </a:xfrm>
        </p:spPr>
        <p:txBody>
          <a:bodyPr>
            <a:normAutofit fontScale="90000"/>
          </a:bodyPr>
          <a:lstStyle/>
          <a:p>
            <a:pPr algn="l"/>
            <a:r>
              <a:rPr lang="fr-FR" b="1" dirty="0" smtClean="0">
                <a:solidFill>
                  <a:schemeClr val="accent6">
                    <a:lumMod val="75000"/>
                  </a:schemeClr>
                </a:solidFill>
              </a:rPr>
              <a:t>DECLARATION PREALABLE</a:t>
            </a:r>
            <a:endParaRPr lang="fr-FR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49" name="Sous-titre 448"/>
          <p:cNvSpPr>
            <a:spLocks noGrp="1"/>
          </p:cNvSpPr>
          <p:nvPr>
            <p:ph type="subTitle" idx="1"/>
          </p:nvPr>
        </p:nvSpPr>
        <p:spPr>
          <a:xfrm>
            <a:off x="30646" y="548680"/>
            <a:ext cx="4997152" cy="622920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Guide des pièces à fournir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1026" name="Picture 2" descr="logo mairie de grisy 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5896078"/>
            <a:ext cx="549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0" y="6461543"/>
            <a:ext cx="9142831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Ville de Grisy-Suisnes                                                                                                  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628800"/>
            <a:ext cx="8485334" cy="3543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Formulaire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2132856"/>
            <a:ext cx="8781925" cy="2260848"/>
          </a:xfrm>
        </p:spPr>
        <p:txBody>
          <a:bodyPr>
            <a:normAutofit/>
          </a:bodyPr>
          <a:lstStyle/>
          <a:p>
            <a:r>
              <a:rPr lang="fr-FR" sz="2000" dirty="0" smtClean="0"/>
              <a:t>Formulaire de demande de déclaration préalable (CERFA n°13703*06) disponible 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800" dirty="0" smtClean="0"/>
              <a:t>site internet de la Mairie (</a:t>
            </a:r>
            <a:r>
              <a:rPr lang="fr-FR" sz="1800" dirty="0" smtClean="0">
                <a:hlinkClick r:id="rId2"/>
              </a:rPr>
              <a:t>www.grisy-suisnes.fr</a:t>
            </a:r>
            <a:r>
              <a:rPr lang="fr-FR" sz="1800" dirty="0" smtClean="0"/>
              <a:t>),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fr-FR" sz="1800" dirty="0" smtClean="0"/>
              <a:t>site internet </a:t>
            </a:r>
            <a:r>
              <a:rPr lang="fr-FR" sz="1800" dirty="0" smtClean="0">
                <a:hlinkClick r:id="rId3"/>
              </a:rPr>
              <a:t>www.service-public.fr</a:t>
            </a:r>
            <a:endParaRPr lang="fr-FR" sz="1800" dirty="0" smtClean="0"/>
          </a:p>
          <a:p>
            <a:pPr marL="457200" lvl="1" indent="0">
              <a:buNone/>
            </a:pPr>
            <a:endParaRPr lang="fr-FR" sz="1400" dirty="0"/>
          </a:p>
          <a:p>
            <a:pPr marL="457200" lvl="1" indent="0">
              <a:buNone/>
            </a:pPr>
            <a:r>
              <a:rPr lang="fr-FR" sz="1800" smtClean="0"/>
              <a:t>A </a:t>
            </a:r>
            <a:r>
              <a:rPr lang="fr-FR" sz="1800" dirty="0" smtClean="0"/>
              <a:t>déposer en Mairie, en 3 </a:t>
            </a:r>
            <a:r>
              <a:rPr lang="fr-FR" sz="1800" dirty="0" smtClean="0"/>
              <a:t>exemplaires ou en 4 exemplaires si consultation de l’Architecte des Bâtiments de France.</a:t>
            </a:r>
            <a:endParaRPr lang="fr-FR" sz="1800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88640"/>
            <a:ext cx="2411760" cy="100728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0" y="6461543"/>
            <a:ext cx="9142831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Ville de Grisy-Suisnes                                                                                  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2" descr="logo mairie de grisy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2" y="5770897"/>
            <a:ext cx="549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9265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6984"/>
          </a:xfrm>
        </p:spPr>
        <p:txBody>
          <a:bodyPr/>
          <a:lstStyle/>
          <a:p>
            <a:r>
              <a:rPr lang="fr-FR" dirty="0" smtClean="0"/>
              <a:t>DP 1. Plan de situation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21622"/>
            <a:ext cx="7062290" cy="5098053"/>
          </a:xfrm>
        </p:spPr>
      </p:pic>
      <p:sp>
        <p:nvSpPr>
          <p:cNvPr id="5" name="ZoneTexte 4"/>
          <p:cNvSpPr txBox="1"/>
          <p:nvPr/>
        </p:nvSpPr>
        <p:spPr>
          <a:xfrm>
            <a:off x="0" y="6461543"/>
            <a:ext cx="9142831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Ville de Grisy-Suisnes                                                                                                  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2" descr="logo mairie de grisy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2" y="5770897"/>
            <a:ext cx="549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028384" y="6056647"/>
            <a:ext cx="149523" cy="1440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878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fr-FR" dirty="0" smtClean="0"/>
              <a:t>DP 2. Plan de masse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430017" cy="5284851"/>
          </a:xfrm>
        </p:spPr>
      </p:pic>
      <p:sp>
        <p:nvSpPr>
          <p:cNvPr id="5" name="ZoneTexte 4"/>
          <p:cNvSpPr txBox="1"/>
          <p:nvPr/>
        </p:nvSpPr>
        <p:spPr>
          <a:xfrm>
            <a:off x="0" y="6461543"/>
            <a:ext cx="9142831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Ville de Grisy-Suisnes                                                                                               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2" descr="logo mairie de grisy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2" y="5770897"/>
            <a:ext cx="549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7956376" y="6205755"/>
            <a:ext cx="144015" cy="2102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9607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DP 4. Plan des façades et des toitures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6977674" cy="4994969"/>
          </a:xfrm>
        </p:spPr>
      </p:pic>
      <p:sp>
        <p:nvSpPr>
          <p:cNvPr id="5" name="ZoneTexte 4"/>
          <p:cNvSpPr txBox="1"/>
          <p:nvPr/>
        </p:nvSpPr>
        <p:spPr>
          <a:xfrm>
            <a:off x="0" y="6461543"/>
            <a:ext cx="9142831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Ville de Grisy-Suisnes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2" descr="logo mairie de grisy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2" y="5770897"/>
            <a:ext cx="549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8028384" y="6076742"/>
            <a:ext cx="216024" cy="2656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438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764704"/>
            <a:ext cx="7560840" cy="5414932"/>
          </a:xfrm>
        </p:spPr>
      </p:pic>
      <p:sp>
        <p:nvSpPr>
          <p:cNvPr id="5" name="ZoneTexte 4"/>
          <p:cNvSpPr txBox="1"/>
          <p:nvPr/>
        </p:nvSpPr>
        <p:spPr>
          <a:xfrm>
            <a:off x="0" y="6461543"/>
            <a:ext cx="9142831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Ville de Grisy-Suisnes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2" descr="logo mairie de grisy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2" y="5770897"/>
            <a:ext cx="549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8172400" y="5805264"/>
            <a:ext cx="18473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3405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>
            <a:noAutofit/>
          </a:bodyPr>
          <a:lstStyle/>
          <a:p>
            <a:r>
              <a:rPr lang="fr-FR" sz="3700" dirty="0" smtClean="0"/>
              <a:t>DP 5. Représentation de l’aspect extérieur</a:t>
            </a:r>
            <a:endParaRPr lang="fr-FR" sz="37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7416824" cy="5330710"/>
          </a:xfrm>
        </p:spPr>
      </p:pic>
      <p:sp>
        <p:nvSpPr>
          <p:cNvPr id="5" name="ZoneTexte 4"/>
          <p:cNvSpPr txBox="1"/>
          <p:nvPr/>
        </p:nvSpPr>
        <p:spPr>
          <a:xfrm>
            <a:off x="0" y="6461543"/>
            <a:ext cx="9142831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chemeClr val="bg1"/>
                </a:solidFill>
              </a:rPr>
              <a:t>Ville de Grisy-Suisnes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6" name="Picture 2" descr="logo mairie de grisy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2162" y="5770897"/>
            <a:ext cx="5492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8028384" y="6201129"/>
            <a:ext cx="288032" cy="2174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1597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B480AF7-5356-4B94-BD23-4AD58A92CFF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professionnel - Buildings</Template>
  <TotalTime>84</TotalTime>
  <Words>102</Words>
  <Application>Microsoft Office PowerPoint</Application>
  <PresentationFormat>Affichage à l'écran (4:3)</PresentationFormat>
  <Paragraphs>19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Thème Office</vt:lpstr>
      <vt:lpstr>DECLARATION PREALABLE</vt:lpstr>
      <vt:lpstr>Le Formulaire</vt:lpstr>
      <vt:lpstr>DP 1. Plan de situation</vt:lpstr>
      <vt:lpstr>DP 2. Plan de masse</vt:lpstr>
      <vt:lpstr>DP 4. Plan des façades et des toitures</vt:lpstr>
      <vt:lpstr>Présentation PowerPoint</vt:lpstr>
      <vt:lpstr>DP 5. Représentation de l’aspect extérieur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PERMIS DE CONSTRUIRE</dc:title>
  <dc:creator>A.M. AMARAL - URBANISME / CCAS</dc:creator>
  <cp:keywords/>
  <cp:lastModifiedBy>Laetitia Favre</cp:lastModifiedBy>
  <cp:revision>17</cp:revision>
  <dcterms:created xsi:type="dcterms:W3CDTF">2017-02-09T10:28:03Z</dcterms:created>
  <dcterms:modified xsi:type="dcterms:W3CDTF">2017-11-23T12:25:27Z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TC300074359990</vt:lpwstr>
  </property>
</Properties>
</file>