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3" r:id="rId4"/>
    <p:sldId id="259" r:id="rId5"/>
    <p:sldId id="258" r:id="rId6"/>
    <p:sldId id="260" r:id="rId7"/>
    <p:sldId id="265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>
      <p:cViewPr varScale="1">
        <p:scale>
          <a:sx n="116" d="100"/>
          <a:sy n="116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12/02/2018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ce-public.fr/" TargetMode="External"/><Relationship Id="rId2" Type="http://schemas.openxmlformats.org/officeDocument/2006/relationships/hyperlink" Target="http://www.grisy-suisnes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0" y="121932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DECLARATION PREALABLE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4997152" cy="62292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rgbClr val="0070C0"/>
                </a:solidFill>
              </a:rPr>
              <a:t>Guide des pièces à fournir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logo mairie de grisy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896078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                                 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3568" y="242088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4400" b="1" dirty="0">
                <a:solidFill>
                  <a:srgbClr val="0070C0"/>
                </a:solidFill>
              </a:rPr>
              <a:t>Création d’un Abri de Jardin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Formulaire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132856"/>
            <a:ext cx="8781925" cy="22608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Formulaire de demande de déclaration préalable (CERFA n°13703*06) disponible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dirty="0" smtClean="0"/>
              <a:t>site internet de la Mairie (</a:t>
            </a:r>
            <a:r>
              <a:rPr lang="fr-FR" sz="1800" dirty="0" smtClean="0">
                <a:hlinkClick r:id="rId2"/>
              </a:rPr>
              <a:t>www.grisy-suisnes.fr</a:t>
            </a:r>
            <a:r>
              <a:rPr lang="fr-FR" sz="1800" dirty="0" smtClean="0"/>
              <a:t>),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dirty="0" smtClean="0"/>
              <a:t>site internet </a:t>
            </a:r>
            <a:r>
              <a:rPr lang="fr-FR" sz="1800" dirty="0" smtClean="0">
                <a:hlinkClick r:id="rId3"/>
              </a:rPr>
              <a:t>www.service-public.fr</a:t>
            </a:r>
            <a:endParaRPr lang="fr-FR" sz="1800" dirty="0" smtClean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r>
              <a:rPr lang="fr-FR" sz="1800" dirty="0" smtClean="0"/>
              <a:t>A déposer en Mairie, en 3 exemplaires ou en 4 exemplaires si consultation de l’Architecte des Bâtiments de France.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                 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6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6984"/>
          </a:xfrm>
        </p:spPr>
        <p:txBody>
          <a:bodyPr/>
          <a:lstStyle/>
          <a:p>
            <a:r>
              <a:rPr lang="fr-FR" dirty="0" smtClean="0"/>
              <a:t>DP 1. Plan de situation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1622"/>
            <a:ext cx="7062290" cy="5098053"/>
          </a:xfrm>
        </p:spPr>
      </p:pic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                                 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028384" y="6056647"/>
            <a:ext cx="149523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7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fr-FR" dirty="0" smtClean="0"/>
              <a:t>DP 2. Plan de masse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                             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956376" y="6205755"/>
            <a:ext cx="144015" cy="210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98478"/>
            <a:ext cx="7488832" cy="53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DP 4. Plan des façades et des toitures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028384" y="6076742"/>
            <a:ext cx="216024" cy="26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52" y="1110754"/>
            <a:ext cx="7056784" cy="5023405"/>
          </a:xfrm>
        </p:spPr>
      </p:pic>
    </p:spTree>
    <p:extLst>
      <p:ext uri="{BB962C8B-B14F-4D97-AF65-F5344CB8AC3E}">
        <p14:creationId xmlns:p14="http://schemas.microsoft.com/office/powerpoint/2010/main" val="11743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DP 6. Plan des façades et des toitures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028384" y="6076742"/>
            <a:ext cx="216024" cy="26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7" y="1087808"/>
            <a:ext cx="6956003" cy="5180002"/>
          </a:xfrm>
        </p:spPr>
      </p:pic>
    </p:spTree>
    <p:extLst>
      <p:ext uri="{BB962C8B-B14F-4D97-AF65-F5344CB8AC3E}">
        <p14:creationId xmlns:p14="http://schemas.microsoft.com/office/powerpoint/2010/main" val="21175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B480AF7-5356-4B94-BD23-4AD58A92C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professionnel - Buildings</Template>
  <TotalTime>111</TotalTime>
  <Words>106</Words>
  <Application>Microsoft Office PowerPoint</Application>
  <PresentationFormat>Affichage à l'écran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DECLARATION PREALABLE</vt:lpstr>
      <vt:lpstr>Le Formulaire</vt:lpstr>
      <vt:lpstr>DP 1. Plan de situation</vt:lpstr>
      <vt:lpstr>DP 2. Plan de masse</vt:lpstr>
      <vt:lpstr>DP 4. Plan des façades et des toitures</vt:lpstr>
      <vt:lpstr>DP 6. Plan des façades et des toitures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 DE CONSTRUIRE</dc:title>
  <dc:creator>A.M. AMARAL - URBANISME / CCAS</dc:creator>
  <cp:keywords/>
  <cp:lastModifiedBy>Laetitia Favre</cp:lastModifiedBy>
  <cp:revision>21</cp:revision>
  <cp:lastPrinted>2018-02-12T08:40:32Z</cp:lastPrinted>
  <dcterms:created xsi:type="dcterms:W3CDTF">2017-02-09T10:28:03Z</dcterms:created>
  <dcterms:modified xsi:type="dcterms:W3CDTF">2018-02-12T08:46:39Z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TC300074359990</vt:lpwstr>
  </property>
</Properties>
</file>